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6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sv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image" Target="../media/image-46-3.png"/><Relationship Id="rId4" Type="http://schemas.openxmlformats.org/officeDocument/2006/relationships/image" Target="../media/image-46-4.png"/><Relationship Id="rId5" Type="http://schemas.openxmlformats.org/officeDocument/2006/relationships/image" Target="../media/image-4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image" Target="../media/image-4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image" Target="../media/image-49-3.png"/><Relationship Id="rId4" Type="http://schemas.openxmlformats.org/officeDocument/2006/relationships/image" Target="../media/image-49-4.png"/><Relationship Id="rId5" Type="http://schemas.openxmlformats.org/officeDocument/2006/relationships/image" Target="../media/image-4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2.png"/><Relationship Id="rId3" Type="http://schemas.openxmlformats.org/officeDocument/2006/relationships/image" Target="../media/image-52-3.png"/><Relationship Id="rId4" Type="http://schemas.openxmlformats.org/officeDocument/2006/relationships/image" Target="../media/image-52-4.png"/><Relationship Id="rId5" Type="http://schemas.openxmlformats.org/officeDocument/2006/relationships/image" Target="../media/image-5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image" Target="../media/image-53-2.png"/><Relationship Id="rId3" Type="http://schemas.openxmlformats.org/officeDocument/2006/relationships/image" Target="../media/image-53-3.png"/><Relationship Id="rId4" Type="http://schemas.openxmlformats.org/officeDocument/2006/relationships/image" Target="../media/image-53-4.png"/><Relationship Id="rId5" Type="http://schemas.openxmlformats.org/officeDocument/2006/relationships/image" Target="../media/image-53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image" Target="../media/image-54-2.png"/><Relationship Id="rId3" Type="http://schemas.openxmlformats.org/officeDocument/2006/relationships/image" Target="../media/image-54-3.png"/><Relationship Id="rId4" Type="http://schemas.openxmlformats.org/officeDocument/2006/relationships/image" Target="../media/image-54-4.png"/><Relationship Id="rId5" Type="http://schemas.openxmlformats.org/officeDocument/2006/relationships/image" Target="../media/image-5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image" Target="../media/image-55-2.png"/><Relationship Id="rId3" Type="http://schemas.openxmlformats.org/officeDocument/2006/relationships/image" Target="../media/image-55-3.png"/><Relationship Id="rId4" Type="http://schemas.openxmlformats.org/officeDocument/2006/relationships/image" Target="../media/image-55-4.png"/><Relationship Id="rId5" Type="http://schemas.openxmlformats.org/officeDocument/2006/relationships/image" Target="../media/image-55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2.png"/><Relationship Id="rId3" Type="http://schemas.openxmlformats.org/officeDocument/2006/relationships/image" Target="../media/image-56-3.png"/><Relationship Id="rId4" Type="http://schemas.openxmlformats.org/officeDocument/2006/relationships/image" Target="../media/image-56-4.png"/><Relationship Id="rId5" Type="http://schemas.openxmlformats.org/officeDocument/2006/relationships/image" Target="../media/image-5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2.png"/><Relationship Id="rId3" Type="http://schemas.openxmlformats.org/officeDocument/2006/relationships/image" Target="../media/image-57-3.png"/><Relationship Id="rId4" Type="http://schemas.openxmlformats.org/officeDocument/2006/relationships/image" Target="../media/image-57-4.png"/><Relationship Id="rId5" Type="http://schemas.openxmlformats.org/officeDocument/2006/relationships/image" Target="../media/image-57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2.png"/><Relationship Id="rId3" Type="http://schemas.openxmlformats.org/officeDocument/2006/relationships/image" Target="../media/image-58-3.png"/><Relationship Id="rId4" Type="http://schemas.openxmlformats.org/officeDocument/2006/relationships/image" Target="../media/image-58-4.png"/><Relationship Id="rId5" Type="http://schemas.openxmlformats.org/officeDocument/2006/relationships/image" Target="../media/image-58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image" Target="../media/image-59-3.png"/><Relationship Id="rId4" Type="http://schemas.openxmlformats.org/officeDocument/2006/relationships/image" Target="../media/image-59-4.png"/><Relationship Id="rId5" Type="http://schemas.openxmlformats.org/officeDocument/2006/relationships/image" Target="../media/image-59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image" Target="../media/image-60-2.png"/><Relationship Id="rId3" Type="http://schemas.openxmlformats.org/officeDocument/2006/relationships/image" Target="../media/image-60-3.png"/><Relationship Id="rId4" Type="http://schemas.openxmlformats.org/officeDocument/2006/relationships/image" Target="../media/image-60-4.png"/><Relationship Id="rId5" Type="http://schemas.openxmlformats.org/officeDocument/2006/relationships/image" Target="../media/image-6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image" Target="../media/image-6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image" Target="../media/image-62-2.png"/><Relationship Id="rId3" Type="http://schemas.openxmlformats.org/officeDocument/2006/relationships/image" Target="../media/image-62-3.png"/><Relationship Id="rId4" Type="http://schemas.openxmlformats.org/officeDocument/2006/relationships/image" Target="../media/image-62-4.png"/><Relationship Id="rId5" Type="http://schemas.openxmlformats.org/officeDocument/2006/relationships/image" Target="../media/image-62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image" Target="../media/image-64-2.png"/><Relationship Id="rId3" Type="http://schemas.openxmlformats.org/officeDocument/2006/relationships/image" Target="../media/image-64-3.png"/><Relationship Id="rId4" Type="http://schemas.openxmlformats.org/officeDocument/2006/relationships/image" Target="../media/image-64-4.png"/><Relationship Id="rId5" Type="http://schemas.openxmlformats.org/officeDocument/2006/relationships/image" Target="../media/image-64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png"/><Relationship Id="rId2" Type="http://schemas.openxmlformats.org/officeDocument/2006/relationships/image" Target="../media/image-66-2.png"/><Relationship Id="rId3" Type="http://schemas.openxmlformats.org/officeDocument/2006/relationships/image" Target="../media/image-66-3.png"/><Relationship Id="rId4" Type="http://schemas.openxmlformats.org/officeDocument/2006/relationships/image" Target="../media/image-66-4.png"/><Relationship Id="rId5" Type="http://schemas.openxmlformats.org/officeDocument/2006/relationships/image" Target="../media/image-66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405359" y="2886332"/>
            <a:ext cx="242579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时序图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运价类型编码优化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817495" y="3977640"/>
            <a:ext cx="36347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先有 后 优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运价类型编码优化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运价类型编码来源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58334" y="1202235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14789" y="2343150"/>
            <a:ext cx="50065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需求扩展实现  </a:t>
            </a:r>
            <a:pPr algn="ctr"/>
            <a:r>
              <a:rPr lang="en-US" sz="1500" dirty="0">
                <a:solidFill>
                  <a:srgbClr val="E2534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可以不看，不影响主流程。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292292" y="3095968"/>
            <a:ext cx="365924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计价唯一标识传递。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乘客计价规则有更新处理方案。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58334" y="1202235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14789" y="2343150"/>
            <a:ext cx="50065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需求扩展实现  </a:t>
            </a:r>
            <a:pPr algn="ctr"/>
            <a:r>
              <a:rPr lang="en-US" sz="1500" dirty="0">
                <a:solidFill>
                  <a:srgbClr val="E2534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可以不看，不影响主流程。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870862" y="3095968"/>
            <a:ext cx="408067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service-price查询最新的计价规则的版本号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58334" y="1202235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14789" y="2343150"/>
            <a:ext cx="50065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需求扩展实现  </a:t>
            </a:r>
            <a:pPr algn="ctr"/>
            <a:r>
              <a:rPr lang="en-US" sz="1500" dirty="0">
                <a:solidFill>
                  <a:srgbClr val="E2534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可以不看，不影响主流程。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870862" y="3095968"/>
            <a:ext cx="408067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判断 计价规则是否最新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152603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乘客下单校验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152603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乘客下单校验 代码实现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设备黑名单校验 业务介绍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193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设备黑名单校验 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194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405359" y="2886332"/>
            <a:ext cx="242579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派单逻辑 业务介绍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3" name="Object2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4" name="Object 3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5" name="Object 4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pic>
        <p:nvPicPr>
          <p:cNvPr id="9" name="Object 8" descr="https://fynotefile.oss-cn-zhangjiakou.aliyuncs.com/fynote/fyfile/30/126905/e2f42cbbb5ef4f5d898f7bf2e684d75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11" y="478853"/>
            <a:ext cx="2352726" cy="4495386"/>
          </a:xfrm>
          <a:prstGeom prst="rect">
            <a:avLst/>
          </a:prstGeom>
        </p:spPr>
      </p:pic>
      <p:pic>
        <p:nvPicPr>
          <p:cNvPr id="10" name="Object 9" descr="https://fynotefile.oss-cn-zhangjiakou.aliyuncs.com/fynote/fyfile/30/126905/2325407e54ce48b2a53ced6633ff672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78853"/>
            <a:ext cx="2379910" cy="44953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城市业务接口设计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城市业务&amp;计价规则 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城市可用司机 查询 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583057" y="3856597"/>
            <a:ext cx="473851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做关联查询，直接写sql。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写视图。</a:t>
            </a:r>
            <a:endParaRPr lang="en-US" sz="1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城市可用司机 查询 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583057" y="3856597"/>
            <a:ext cx="4738516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通过xml编写代码 企业中实战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城市可用司机 查询 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派单逻辑 参考原型介绍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派单逻辑 实时订单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派单逻辑 业务介绍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025044" y="2924003"/>
            <a:ext cx="309391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api-passenger接口接受参数实现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派单逻辑 2 4 6(5)km 搜索 代码优化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车辆、司机、终端的 准备，及搜索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解析 终端搜索结果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解析 查询司机是否能下单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858334" y="13255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乘客下订单-预备知识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893189" y="2790868"/>
            <a:ext cx="3546178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问题答疑：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api-fox设置环境。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git设置忽略。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数据库师生同步。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流程串讲：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乘客、司机、车辆、订单。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51394" y="452266"/>
            <a:ext cx="6475629" cy="4846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测试流程：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乘客发送验证码。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乘客登录。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获取乘客信息。（测试accessToken）。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添加计价规则。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乘客预估价格。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录入司机。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录入车辆。（检查创建终端和轨迹）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绑定车辆和司机。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司机获取验证码。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司机登录。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司机出车。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乘客下订单，先看没有司机的情况。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司机上传自己的地理位置。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乘客搜索车辆。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根据拿到的车辆ID，查询可分配的司机。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3682886" y="608504"/>
            <a:ext cx="3669523" cy="3657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"message"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"success"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"data"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"price"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93.77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"cityCode"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"vehicleType"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"fareType"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"110000$1"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"fareVersion"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}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}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6799411" y="844915"/>
            <a:ext cx="4245135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"depLongitude"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"116.40"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"depLatitude"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"39.91"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"destLongitude"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"116.39"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"destLatitude"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"39.99"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"cityCode"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"vehicleType"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}</a:t>
            </a:r>
            <a:endParaRPr lang="en-US" sz="1500" dirty="0"/>
          </a:p>
        </p:txBody>
      </p:sp>
      <p:sp>
        <p:nvSpPr>
          <p:cNvPr id="5" name="Object4"/>
          <p:cNvSpPr/>
          <p:nvPr/>
        </p:nvSpPr>
        <p:spPr>
          <a:xfrm>
            <a:off x="2922256" y="0"/>
            <a:ext cx="3299487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测试流程</a:t>
            </a:r>
            <a:endParaRPr lang="en-US" sz="1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查询司机是否有正在进行的订单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经纬度 开发建议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521384" y="3630464"/>
            <a:ext cx="4337644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double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字符串。</a:t>
            </a:r>
            <a:endParaRPr lang="en-US" sz="15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459185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318826" y="1590718"/>
            <a:ext cx="5447752" cy="2148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订单和司机匹配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并发压力测试&amp;及问题解决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安装jmeter。https://jmeter.apache.org/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并发设置&amp;测试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制造多个订单数据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并发测试订单。看不一致的结果。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531663" y="4123845"/>
            <a:ext cx="472823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并发测试目标：多个订单，派到一个司机的异常情况</a:t>
            </a:r>
            <a:endParaRPr lang="en-US" sz="1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订单和司机匹配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减少服务之间的调用次数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简化代码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025044" y="2924003"/>
            <a:ext cx="309391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459185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53066" y="1366155"/>
            <a:ext cx="5447752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并发压力测试&amp;及问题解决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安装jmeter。https://jmeter.apache.org/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并发设置&amp;测试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制造多个订单数据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并发测试订单。看不一致的结果。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解决并发问题：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单机解决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集群解决-redis续期测试 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 redis代码优化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531663" y="4123845"/>
            <a:ext cx="472823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并发测试目标：多个订单，派到一个司机的异常情况</a:t>
            </a:r>
            <a:endParaRPr lang="en-US" sz="15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487589" y="2725932"/>
            <a:ext cx="253885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向司机推送订单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3548193" y="3248068"/>
            <a:ext cx="253885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整合进业务</a:t>
            </a:r>
            <a:endParaRPr lang="en-US" sz="15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487589" y="2725932"/>
            <a:ext cx="253885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完善循环逻辑</a:t>
            </a:r>
            <a:endParaRPr lang="en-US" sz="15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312850" y="2787604"/>
            <a:ext cx="254913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订单状态改变</a:t>
            </a:r>
            <a:endParaRPr lang="en-US" sz="15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59540" y="2900671"/>
            <a:ext cx="247718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地图API轨迹查询</a:t>
            </a:r>
            <a:endParaRPr lang="en-US" sz="1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59540" y="2900671"/>
            <a:ext cx="247718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地图API轨迹查询:  轨迹准备</a:t>
            </a:r>
            <a:endParaRPr lang="en-US" sz="15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59540" y="2900671"/>
            <a:ext cx="247718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地图API轨迹查询-代码封装</a:t>
            </a:r>
            <a:endParaRPr lang="en-US" sz="15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18425" y="2886332"/>
            <a:ext cx="346394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 api-driver</a:t>
            </a:r>
            <a:endParaRPr lang="en-US"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18425" y="2886332"/>
            <a:ext cx="346394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订单结束后，价格计算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2047491" y="4222675"/>
            <a:ext cx="538607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计算价格的依据：计价规则（城市编码，车型，版本）</a:t>
            </a:r>
            <a:endParaRPr lang="en-US" sz="1500" dirty="0"/>
          </a:p>
        </p:txBody>
      </p:sp>
      <p:sp>
        <p:nvSpPr>
          <p:cNvPr id="13" name="Object12"/>
          <p:cNvSpPr/>
          <p:nvPr/>
        </p:nvSpPr>
        <p:spPr>
          <a:xfrm>
            <a:off x="2047491" y="3721904"/>
            <a:ext cx="301168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计算价格的原料：距离和时长</a:t>
            </a:r>
            <a:endParaRPr lang="en-US" sz="15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18425" y="2886332"/>
            <a:ext cx="346394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司机发起收款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3025044" y="2924003"/>
            <a:ext cx="309391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接口实现 服务注册</a:t>
            </a:r>
            <a:endParaRPr lang="en-US" sz="1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518425" y="3152603"/>
            <a:ext cx="3330324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沙箱环境 介绍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2182184" y="4021058"/>
            <a:ext cx="469740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https://opendocs.alipay.com/common/02kkv7</a:t>
            </a:r>
            <a:endParaRPr lang="en-US" sz="15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168947" y="3044574"/>
            <a:ext cx="33817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花生壳：外网准备</a:t>
            </a:r>
            <a:endParaRPr lang="en-US" sz="15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168947" y="3044574"/>
            <a:ext cx="33817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支付功能</a:t>
            </a:r>
            <a:endParaRPr lang="en-US" sz="1500" dirty="0"/>
          </a:p>
        </p:txBody>
      </p:sp>
      <p:sp>
        <p:nvSpPr>
          <p:cNvPr id="12" name="Object11"/>
          <p:cNvSpPr/>
          <p:nvPr/>
        </p:nvSpPr>
        <p:spPr>
          <a:xfrm>
            <a:off x="1495032" y="3753809"/>
            <a:ext cx="6546056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支付宝开发参考页面：https://opendocs.alipay.com/common/02kg69</a:t>
            </a:r>
            <a:endParaRPr lang="en-US" sz="15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0" y="4802245"/>
            <a:ext cx="96620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353965" y="3095968"/>
            <a:ext cx="30425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支付回调</a:t>
            </a:r>
            <a:endParaRPr lang="en-US" sz="15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支付服务编写</a:t>
            </a:r>
            <a:endParaRPr lang="en-US" sz="15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支付完成</a:t>
            </a:r>
            <a:endParaRPr lang="en-US" sz="15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953093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订单取消 乘客端和司机端调用</a:t>
            </a:r>
            <a:endParaRPr lang="en-US" sz="15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订单系统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953093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订单无效</a:t>
            </a:r>
            <a:endParaRPr lang="en-US" sz="15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770526"/>
            <a:ext cx="7615888" cy="1854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基础功能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 &amp; 计划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05759" y="2886332"/>
            <a:ext cx="5560818" cy="1417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后端基础功能开发完成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目前前端开发人员正在进行（调整）。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 后续专题讲解（业务应用专题，微服务组件专题，扩展专题）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 全程后端流程联调。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订单数据库表 详细设计</a:t>
            </a:r>
            <a:endParaRPr lang="en-US" sz="15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770526"/>
            <a:ext cx="7615888" cy="1854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基础功能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 &amp; 计划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05759" y="2886332"/>
            <a:ext cx="5560818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后端基础功能开发完成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目前前端开发人员正在进行（调整）。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 后续专题讲解（业务应用专题，微服务组件专题，扩展专题）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 </a:t>
            </a:r>
            <a:r>
              <a:rPr lang="en-US" sz="15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全程后端流程联调。</a:t>
            </a:r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2500826" y="0"/>
            <a:ext cx="433764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司机乘客消息中信息的整理</a:t>
            </a:r>
            <a:endParaRPr lang="en-US" sz="1500" dirty="0"/>
          </a:p>
        </p:txBody>
      </p:sp>
      <p:pic>
        <p:nvPicPr>
          <p:cNvPr id="3" name="Object 2" descr="https://fynotefile.oss-cn-zhangjiakou.aliyuncs.com/fynote/fyfile/30/126905/042cea3305914c91b92636c5dd018b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48" y="514910"/>
            <a:ext cx="9144000" cy="2181270"/>
          </a:xfrm>
          <a:prstGeom prst="rect">
            <a:avLst/>
          </a:prstGeom>
        </p:spPr>
      </p:pic>
      <p:pic>
        <p:nvPicPr>
          <p:cNvPr id="4" name="Object 3" descr="https://fynotefile.oss-cn-zhangjiakou.aliyuncs.com/fynote/fyfile/30/126905/e668259f79cd43fea27631931b88bc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8" y="2815432"/>
            <a:ext cx="9144000" cy="19178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770526"/>
            <a:ext cx="7615888" cy="1854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基础功能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 &amp; 计划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05759" y="2886332"/>
            <a:ext cx="5560818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后端基础功能开发完成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目前前端开发人员正在进行（调整）。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 后续专题讲解（业务应用专题，微服务组件专题，扩展专题）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 </a:t>
            </a:r>
            <a:r>
              <a:rPr lang="en-US" sz="15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全程后端流程联调。</a:t>
            </a:r>
            <a:endParaRPr lang="en-US" sz="1500" dirty="0"/>
          </a:p>
          <a:p>
            <a:endParaRPr lang="en-US" sz="15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0/126905/45fd72c79812479fa66918f817acc5b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24" y="1538478"/>
            <a:ext cx="7388352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770526"/>
            <a:ext cx="7615888" cy="1854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基础功能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 &amp; 计划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05759" y="2886332"/>
            <a:ext cx="5560818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 后端基础功能开发完成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 目前前端开发人员正在进行（调整）。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 后续专题讲解（业务应用专题，微服务组件专题，扩展专题）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 </a:t>
            </a:r>
            <a:r>
              <a:rPr lang="en-US" sz="15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全程后端流程联调。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司机位置上传一堆。</a:t>
            </a:r>
            <a:endParaRPr lang="en-US" sz="15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51394" y="452266"/>
            <a:ext cx="6475629" cy="4846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测试流程：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乘客发送验证码。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乘客登录。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获取乘客信息。（测试accessToken）。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添加计价规则。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乘客预估价格。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录入司机。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录入车辆。（检查创建终端和轨迹）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绑定车辆和司机。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司机获取验证码。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司机登录。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司机出车。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乘客下订单，先看没有司机的情况。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司机上传自己的地理位置。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乘客搜索车辆。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根据拿到的车辆ID，查询可分配的司机。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3682886" y="608504"/>
            <a:ext cx="3669523" cy="3657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"message"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"success"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"data"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"price"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93.77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"cityCode"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"vehicleType"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"fareType"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"110000$1"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"fareVersion"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}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}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6799411" y="844915"/>
            <a:ext cx="4245135" cy="2697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{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"depLongitude"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"116.40"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"depLatitude"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"39.91"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"destLongitude"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"116.39"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"destLatitude"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 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"39.99"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"cityCode"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</a:t>
            </a:r>
            <a:r>
              <a:rPr lang="en-US" sz="1000" dirty="0">
                <a:solidFill>
                  <a:srgbClr val="0451A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"110000"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,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   </a:t>
            </a:r>
            <a:r>
              <a:rPr lang="en-US" sz="1000" dirty="0">
                <a:solidFill>
                  <a:srgbClr val="A31515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"vehicleType"</a:t>
            </a:r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:</a:t>
            </a:r>
            <a:r>
              <a:rPr lang="en-US" sz="1000" dirty="0">
                <a:solidFill>
                  <a:srgbClr val="098658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1</a:t>
            </a:r>
            <a:endParaRPr lang="en-US" sz="1500" dirty="0"/>
          </a:p>
          <a:p>
            <a:r>
              <a:rPr lang="en-US" sz="1000" dirty="0">
                <a:solidFill>
                  <a:srgbClr val="000000"/>
                </a:solidFill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}</a:t>
            </a:r>
            <a:endParaRPr lang="en-US" sz="1500" dirty="0"/>
          </a:p>
        </p:txBody>
      </p:sp>
      <p:sp>
        <p:nvSpPr>
          <p:cNvPr id="5" name="Object4"/>
          <p:cNvSpPr/>
          <p:nvPr/>
        </p:nvSpPr>
        <p:spPr>
          <a:xfrm>
            <a:off x="2922256" y="0"/>
            <a:ext cx="3299487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测试流程</a:t>
            </a:r>
            <a:endParaRPr lang="en-US" sz="15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1"/>
          <p:cNvSpPr/>
          <p:nvPr/>
        </p:nvSpPr>
        <p:spPr>
          <a:xfrm>
            <a:off x="747516" y="770526"/>
            <a:ext cx="7615888" cy="1281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飞滴出行网约车</a:t>
            </a:r>
            <a:endParaRPr lang="en-US" sz="1500" dirty="0"/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前端联调</a:t>
            </a:r>
            <a:endParaRPr lang="en-US" sz="1500" dirty="0"/>
          </a:p>
        </p:txBody>
      </p:sp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205759" y="2886332"/>
            <a:ext cx="556081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402417" y="2192483"/>
            <a:ext cx="4589318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代码有变动，在git提交记录中查看。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启动所有后端，乘客客户端，司机客户端。（node环境安装）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修改乘客端和司机端调用后台的地址。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网页在根目录：vite.config.js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app在首页双击logo。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跑业务。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创建订单代码实现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210062" y="3743531"/>
            <a:ext cx="359757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自动生成数据库相关代码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创建订单代码实现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210062" y="3743531"/>
            <a:ext cx="359757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订单创建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乘客下订单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5" name="Object4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6" name="Object 5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10" name="Object9"/>
          <p:cNvSpPr/>
          <p:nvPr/>
        </p:nvSpPr>
        <p:spPr>
          <a:xfrm>
            <a:off x="2798911" y="3019468"/>
            <a:ext cx="354617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service-order 创建订单代码实现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210062" y="3743531"/>
            <a:ext cx="3597572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下单信息补全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2024-02-15T13:40:19Z</dcterms:created>
  <dcterms:modified xsi:type="dcterms:W3CDTF">2024-02-15T13:40:19Z</dcterms:modified>
</cp:coreProperties>
</file>